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634</TotalTime>
  <Words>1466</Words>
  <Application>Microsoft Office PowerPoint</Application>
  <PresentationFormat>Widescreen</PresentationFormat>
  <Paragraphs>550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Anh Tu</cp:lastModifiedBy>
  <cp:revision>116</cp:revision>
  <dcterms:created xsi:type="dcterms:W3CDTF">2017-04-16T01:40:12Z</dcterms:created>
  <dcterms:modified xsi:type="dcterms:W3CDTF">2017-04-26T17:44:07Z</dcterms:modified>
</cp:coreProperties>
</file>